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7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7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6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8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94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8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94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54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7A507-DE7B-4F66-B4F5-D1D717E272E6}" type="datetimeFigureOut">
              <a:rPr lang="en-US" smtClean="0"/>
              <a:t>06/03/2020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9B185-CA88-40CF-9707-D2AF63F30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4686" t="18982" r="21014" b="15905"/>
          <a:stretch/>
        </p:blipFill>
        <p:spPr>
          <a:xfrm>
            <a:off x="0" y="127416"/>
            <a:ext cx="11752289" cy="661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1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Rajni</dc:creator>
  <cp:lastModifiedBy>JYOTI</cp:lastModifiedBy>
  <cp:revision>3</cp:revision>
  <dcterms:created xsi:type="dcterms:W3CDTF">2019-04-04T10:55:33Z</dcterms:created>
  <dcterms:modified xsi:type="dcterms:W3CDTF">2020-03-06T07:41:28Z</dcterms:modified>
</cp:coreProperties>
</file>